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7F5B94-F079-40E9-AB50-135AD419D0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AD2598-2A29-494F-8FBF-68101168F4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3/27/2022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3F95F-D406-4D33-9541-3F5F8186C7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67A0F-92B2-4D80-A0AB-F452C9343B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2F8102FA-D87B-445B-BDFC-192AD73AD4C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59399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3/27/2022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4" tIns="48327" rIns="96654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397B349E-1584-4DE6-BDA7-8E02DA747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1771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B6DED665-B938-45D3-8D9C-57154A49A9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C2365BC-D20A-43C9-95C1-3824305DA3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2A3F287-AD65-44D7-A812-0DAC42D188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9F91B8E9-40F4-4196-9C15-66ED4DE6AFAB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1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D8B10E-CF2D-4CBF-B66B-8372619CAD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39F23C-0907-4E9F-B81B-69FB1A7011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C8A94F76-569B-4A0E-AF1B-4C1C3D72B0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30BECAA4-5F77-4898-B77D-172EEC4417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23FAA299-1E18-40DE-80A0-0D6881E88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A03CBB7D-7454-4F01-A876-66225CAC2F22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10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95EBB0-3F97-4E27-B39C-7EA781411A6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4EDE3-BD62-419F-ACBC-BBE3E46A3F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562072F-67E2-49F4-AAD2-07A7CDC557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9D46FC8-DE97-4CCC-9D49-50022B108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E19657A-BE5B-49F4-8688-8F8E01727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3E460CBE-12E7-48E4-A7CA-2E40866FBA76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11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2DD13-BC2C-4BBD-AFC1-9AF17F75F1E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3A8231-2F2D-4976-AF0A-37E7EE04F9B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104412F6-F51D-4ECF-9A3C-B5E4BB490D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F292ABD5-1A2D-4216-873E-20DE4DD7D5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0F60AB4D-55DD-4AEF-BF6D-9E5E628DEE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9F9D57B8-5B11-4005-BCC3-574C87059EEF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12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E81859-8941-4FD4-8F44-3CA0A83765D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A80F7B-123A-477A-801B-17F5CC66BB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123BE70D-036A-49A0-8DAB-84913BEF7D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3C2F58E2-DD00-4C9B-BB6C-DC3A7FCA35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248C843F-5D82-4D1A-ACAE-C88F3EB486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49694F37-6CD2-45AD-ADEF-2122F2D6EF73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2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259CB7-6184-4BE2-8073-81CCF17F9A1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8B95DC-A9E0-4542-96CC-02AFC8A13B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84B38D4-A72B-4067-84D2-7C7D004AD4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A31E3CCD-98FE-493C-82EE-49EED047B7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18CDA4C-D266-4509-A6F0-6DA124159D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4459F6A3-3C2B-474F-9E36-8888FCA8CEE8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3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2C798E-58D2-4482-A8CB-9988CCDECF8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CEE50A-7111-4116-BE53-FF694D5AB5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C2749BA-2035-4AC0-95FE-EDC2936E63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7F52C21-D12D-482F-BAE1-44D4720BD5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363F107A-5883-45E3-AEDD-BD1004A12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6964A9DA-AD6E-4B15-97F0-F7C25715EE1B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4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34396-FEF8-4088-B2D5-F93D540E22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DFB41F-BECD-45D0-BEEF-74C81D26F2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E7CF96B3-BEC0-41F1-BDFF-30A2E8D3F4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061A8469-53D8-4A69-BD89-40EA447D58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32495F6-26F2-4C3C-B3CA-60DBCCEC1C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53CF9F46-64F3-4CAA-AAA8-311AFD0F1B16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5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79E5F9-D4F2-4FF8-9BBD-C2245F13DE8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1422D-BB20-488C-B8A0-C6A8F0C65E2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9F6D179-AF49-49D9-B9E3-D6AEFFA44E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263FB6A6-FFB2-4813-BAB4-A98C861C68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E3AB224-82C7-44A3-9A7B-81C83C3BF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16F2BD4F-2BAA-4554-9339-A29F3175EBB8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6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B8943A-DE8C-4F71-A4E8-B18F237211D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2E3FE-B42B-444D-91CD-61D8639A30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4C70C6CE-DA90-43D7-B181-97653024B8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59CD2C0-61EA-4080-A66A-31B25A843A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33BE4D0-ED17-497B-A4C0-6385E7644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64BD4211-9D60-4D64-AC4C-2AD372CD2FEA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7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B8149A-D80E-424A-8779-79AC3BAE162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8AFD9-6866-4C1A-91BB-2FA399951D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DF41D003-1352-4228-8338-BED6EEDF9A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DEDDA3D7-7D7F-4D74-AD13-186C684ABF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D262836C-D63F-4AC0-A59D-41832DF27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10B80D97-1017-42FB-8572-51AEE6303136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8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F717EB-3545-4B8E-98CC-FD713C71823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D3DD8-A910-430F-B017-ADFF8F965A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0D79BE6-060E-4203-8FF0-2CBC324FCB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F31C7138-6FE8-4382-836B-415586A242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7833FBA-048A-4E03-9ABD-3AC8C36F5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16" indent="-302044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178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450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721" indent="-2416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992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263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535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806" indent="-2416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66543">
              <a:defRPr/>
            </a:pPr>
            <a:fld id="{7CBE23B7-3E84-43C1-9F52-45EC20100A04}" type="slidenum">
              <a:rPr lang="en-US" altLang="en-US">
                <a:solidFill>
                  <a:prstClr val="black"/>
                </a:solidFill>
                <a:cs typeface="Arial" panose="020B0604020202020204" pitchFamily="34" charset="0"/>
              </a:rPr>
              <a:pPr defTabSz="966543">
                <a:defRPr/>
              </a:pPr>
              <a:t>9</a:t>
            </a:fld>
            <a:endParaRPr lang="en-US" alt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FE756F-14D8-4295-AF12-3F0E29174B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FD723F-1121-4E25-BD95-718C899117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88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67141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8622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4676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92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13935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5579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36710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44546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5654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54203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5E888A-A44E-498D-9272-3C3738E3041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2C1F36-E5CF-4E34-AD70-C06933B84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94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671579-940B-41B1-8226-D6274841C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5433" y="3679825"/>
            <a:ext cx="3091992" cy="584775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Revelation 3:1-6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DEED-1422-4EDD-8DC7-4D00F6D0A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039" y="1384002"/>
            <a:ext cx="8041064" cy="1708160"/>
          </a:xfr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What </a:t>
            </a:r>
            <a:r>
              <a:rPr lang="en-US" sz="54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SHOULD NOT</a:t>
            </a:r>
            <a:r>
              <a:rPr lang="en-US" sz="4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Destroy A Local Church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94A02-762B-4DD3-9185-780C6EAE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Submission To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B4EE3-9739-4F6E-ADBA-DC21C0B832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679730" cy="3175228"/>
          </a:xfrm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Humble service and deference to each other strengthens the bonds of love and unity. Philippians 2:1-4</a:t>
            </a:r>
          </a:p>
          <a:p>
            <a:pPr hangingPunct="0">
              <a:buFontTx/>
              <a:buNone/>
              <a:defRPr/>
            </a:pPr>
            <a:endParaRPr lang="en-US" sz="3200" dirty="0">
              <a:latin typeface="Leelawadee" pitchFamily="34" charset="-34"/>
              <a:cs typeface="Leelawadee" pitchFamily="34" charset="-34"/>
            </a:endParaRPr>
          </a:p>
          <a:p>
            <a:pPr marL="688975" lvl="1" indent="0" hangingPunct="0">
              <a:buNone/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Ephesians 5:21, 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“… </a:t>
            </a:r>
            <a:r>
              <a:rPr lang="en-US" sz="3200" i="1" dirty="0">
                <a:highlight>
                  <a:srgbClr val="FFFF00"/>
                </a:highlight>
                <a:latin typeface="Leelawadee" pitchFamily="34" charset="-34"/>
                <a:cs typeface="Leelawadee" pitchFamily="34" charset="-34"/>
              </a:rPr>
              <a:t>subjecting yourselves one to another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 in the fear of Christ.”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57A1CC-D7A0-4A2D-84D7-53AB5C33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B348C3A-D714-4A9E-850E-3F845254616D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12293" name="Straight Connector 5">
            <a:extLst>
              <a:ext uri="{FF2B5EF4-FFF2-40B4-BE49-F238E27FC236}">
                <a16:creationId xmlns:a16="http://schemas.microsoft.com/office/drawing/2014/main" id="{73DFD0F2-3CFC-45DE-A119-6671F77DAB0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B0D6F-30AC-4DDF-8A96-F4614D2C0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Bear Good Fruit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93C97-CAC7-4253-9F6E-45ACC84776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599" y="1371600"/>
            <a:ext cx="8651449" cy="5298886"/>
          </a:xfrm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No fruit … rejected. Revelation 3:15-16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Congregations bear fruit. Philippians 4:14-18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Each Christian being useful and fruitful. 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2 Peter 1:8 (5-11)</a:t>
            </a:r>
          </a:p>
          <a:p>
            <a:pPr hangingPunct="0">
              <a:buFontTx/>
              <a:buNone/>
              <a:defRPr/>
            </a:pPr>
            <a:endParaRPr lang="en-US" sz="3200" i="1" dirty="0">
              <a:latin typeface="Leelawadee" pitchFamily="34" charset="-34"/>
              <a:cs typeface="Leelawadee" pitchFamily="34" charset="-34"/>
            </a:endParaRPr>
          </a:p>
          <a:p>
            <a:pPr marL="688975" lvl="1" indent="0" hangingPunct="0">
              <a:buNone/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Philippians 4:16-17, 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“for even in Thessalonica ye sent once and again unto my need. Not that I seek for the gift; </a:t>
            </a:r>
            <a:r>
              <a:rPr lang="en-US" sz="3200" i="1" dirty="0">
                <a:highlight>
                  <a:srgbClr val="FFFF00"/>
                </a:highlight>
                <a:latin typeface="Leelawadee" pitchFamily="34" charset="-34"/>
                <a:cs typeface="Leelawadee" pitchFamily="34" charset="-34"/>
              </a:rPr>
              <a:t>but I seek for the fruit that increaseth to your account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A0F62-AD2B-4855-9D3C-5A766F94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CCD9673-BE54-4122-AE32-5850FF94F5EF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13317" name="Straight Connector 5">
            <a:extLst>
              <a:ext uri="{FF2B5EF4-FFF2-40B4-BE49-F238E27FC236}">
                <a16:creationId xmlns:a16="http://schemas.microsoft.com/office/drawing/2014/main" id="{A5F174C3-10D4-404F-95CC-1840DE606C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BB6E4-25DC-42AF-9D94-E553F3A2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41" y="365492"/>
            <a:ext cx="9037948" cy="815608"/>
          </a:xfrm>
          <a:ln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Fifth Street East Church </a:t>
            </a:r>
            <a:r>
              <a:rPr lang="en-US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O</a:t>
            </a: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f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2C846-96E6-4C5D-80FA-F698FFB2D4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79730" cy="4832092"/>
          </a:xfrm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How important is this church to you?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Important enough not to allow anything to disrupt our …</a:t>
            </a:r>
          </a:p>
          <a:p>
            <a:pPr lvl="1"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Fellowship with Christ?</a:t>
            </a:r>
          </a:p>
          <a:p>
            <a:pPr lvl="1"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Unity with each other?</a:t>
            </a:r>
          </a:p>
          <a:p>
            <a:pPr lvl="1"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Usefulness to God?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Respect divine authority, devote ourselves to Jesus, submit ourselves to each other, and bear good fruit for God.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A986D-A434-4EC1-B0BB-D90DCC0C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31A99EF-543A-463E-A55C-99C54F367687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14341" name="Straight Connector 5">
            <a:extLst>
              <a:ext uri="{FF2B5EF4-FFF2-40B4-BE49-F238E27FC236}">
                <a16:creationId xmlns:a16="http://schemas.microsoft.com/office/drawing/2014/main" id="{C5E91578-E5CA-40C7-AC1F-19D0FAB177D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6250" y="11811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F96A-D92D-4656-8428-60885583D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36547"/>
            <a:ext cx="7848600" cy="754053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Persecution For 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2F4E6-D68E-471B-9150-0DB8E878CE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79730" cy="4339650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United and strengthened.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Beaten. Acts 5:40-42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Stephen and scattering. Acts 7:59; 8:1, 4</a:t>
            </a:r>
          </a:p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Tribulation, suffering, prison, death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Crown, overcome, not hurt.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Revelation 2:9-11</a:t>
            </a:r>
          </a:p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Faith is purified and strengthened when tried by trials. 1 Peter 1:6-9; (5:10); James 1:2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1172A-3887-444A-BB3E-887BD4C08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7A5CEA1-1907-4001-9A4E-EA8A803AB7E6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4101" name="Straight Connector 5">
            <a:extLst>
              <a:ext uri="{FF2B5EF4-FFF2-40B4-BE49-F238E27FC236}">
                <a16:creationId xmlns:a16="http://schemas.microsoft.com/office/drawing/2014/main" id="{1B751A5F-B6B5-473F-ACA6-CC8586F698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914400"/>
            <a:ext cx="7772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14410-4C1F-4735-94EE-8C26D9CB7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36547"/>
            <a:ext cx="8686800" cy="754053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Being The Minority And Isolated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1255-190A-4D64-87DD-CF717BBF2F1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686800" cy="550920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Always true. Matthew 7:14 (Luke 13:23-24)</a:t>
            </a:r>
          </a:p>
          <a:p>
            <a:pPr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Lord stands by us. 2 Timothy 4:16-18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“I am with you …”</a:t>
            </a:r>
            <a:r>
              <a:rPr lang="en-US" sz="3200" dirty="0">
                <a:latin typeface="Leelawadee" pitchFamily="34" charset="-34"/>
                <a:cs typeface="Leelawadee" pitchFamily="34" charset="-34"/>
              </a:rPr>
              <a:t> Matthew 28:20;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Haggai 1:13; 2:4</a:t>
            </a:r>
          </a:p>
          <a:p>
            <a:pPr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We can be strong even where Satan’s throne is. Revelation 2:13 (cf. Pergamum)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Political capital of the province.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Temple-warden of the state religion.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Patron deities: Zeus, Athena, Dionysius, and Aesculapius</a:t>
            </a:r>
          </a:p>
          <a:p>
            <a:pPr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Our God is Sovereign. Romans 8:31, 28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906E8-D50A-4F2C-BAD3-50E545DF3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C7CF510-FC1C-49EE-8AE8-D8AE2F5CECA3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5125" name="Straight Connector 5">
            <a:extLst>
              <a:ext uri="{FF2B5EF4-FFF2-40B4-BE49-F238E27FC236}">
                <a16:creationId xmlns:a16="http://schemas.microsoft.com/office/drawing/2014/main" id="{F11A504A-8699-4F91-82F6-F252B0B27A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4800" y="914400"/>
            <a:ext cx="7772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EB889-BCA2-4E22-992F-78103D9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Problems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598A6-8CE1-45AD-8333-20C8B0389F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599" y="1447800"/>
            <a:ext cx="8029575" cy="433965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Unrepented sin. Acts 5:5-11, 13-14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(1 Corinthians 5:5-7)</a:t>
            </a:r>
          </a:p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Murmuring/complaining. Acts 6:1-6</a:t>
            </a:r>
          </a:p>
          <a:p>
            <a:pPr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Disputes over the truth. Acts 15:1-2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Establish the truth. 15:24-29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Preach it only. 15:30-35</a:t>
            </a:r>
          </a:p>
          <a:p>
            <a:pPr lvl="1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Turn away from those who teach error. Romans 16:17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798B5-B952-46F2-ADA2-16119B677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5D77428-5047-4913-9EB2-77C3C732115B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6149" name="Straight Connector 5">
            <a:extLst>
              <a:ext uri="{FF2B5EF4-FFF2-40B4-BE49-F238E27FC236}">
                <a16:creationId xmlns:a16="http://schemas.microsoft.com/office/drawing/2014/main" id="{43214164-0390-42B8-B954-8C4D96FE53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71EC2-56AD-4C11-A157-99CB71781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Being Sound In The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99988-36D2-4366-97F8-61269B2D46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599" y="1219200"/>
            <a:ext cx="8651449" cy="550920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Some grow weary of being “sound”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View it as “tradition,” not truth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Want to be “progressive,” “on the move,” and “exciting”</a:t>
            </a:r>
          </a:p>
          <a:p>
            <a:pPr lvl="1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Not content with sound doctrine</a:t>
            </a:r>
          </a:p>
          <a:p>
            <a:pPr>
              <a:spcBef>
                <a:spcPts val="0"/>
              </a:spcBef>
              <a:defRPr/>
            </a:pPr>
            <a:r>
              <a:rPr lang="en-US" sz="3200" u="sng" dirty="0">
                <a:latin typeface="Leelawadee" pitchFamily="34" charset="-34"/>
                <a:cs typeface="Leelawadee" pitchFamily="34" charset="-34"/>
              </a:rPr>
              <a:t>Sound</a:t>
            </a:r>
            <a:r>
              <a:rPr lang="en-US" sz="3200" dirty="0">
                <a:latin typeface="Leelawadee" pitchFamily="34" charset="-34"/>
                <a:cs typeface="Leelawadee" pitchFamily="34" charset="-34"/>
              </a:rPr>
              <a:t>: Doctrine, words, speech, faith 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(Timothy and Titus)</a:t>
            </a:r>
          </a:p>
          <a:p>
            <a:pPr lvl="2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“Healthy, wholesome, uncorrupt”</a:t>
            </a:r>
          </a:p>
          <a:p>
            <a:pPr lvl="2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Charged to remain sound … hold fast.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1 Timothy 1:3; 2 Timothy 1:13; 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(cf. 1 Timothy 6:3)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074EA-EE6F-4EDF-9B0B-65522C91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6AA4A05-46D1-4614-95C1-7C389D8F3929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1ED1C49C-F8AC-4A53-95C2-921A6E45F0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A6852-252A-4EDF-A59B-985DCECE0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1E547-5B7F-4F32-9980-AB1DEBA592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8238" y="1066800"/>
            <a:ext cx="8686800" cy="5509200"/>
          </a:xfrm>
        </p:spPr>
        <p:txBody>
          <a:bodyPr wrap="square">
            <a:spAutoFit/>
          </a:bodyPr>
          <a:lstStyle/>
          <a:p>
            <a:pPr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Poor, yet rich in faith. Revelation 2:9</a:t>
            </a:r>
          </a:p>
          <a:p>
            <a:pPr lvl="1"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Lord supplies our needs; First give ourselves to Him. 2 Corinthians 9:6-11 (8:1-2, 5)</a:t>
            </a:r>
          </a:p>
          <a:p>
            <a:pPr lvl="1"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May lose building and property.</a:t>
            </a:r>
          </a:p>
          <a:p>
            <a:pPr lvl="1"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May not have a building and property.</a:t>
            </a:r>
          </a:p>
          <a:p>
            <a:pPr lvl="1"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Preacher support may be from other churches.</a:t>
            </a:r>
          </a:p>
          <a:p>
            <a:pPr lvl="1"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Keep trusting the Lord.</a:t>
            </a:r>
          </a:p>
          <a:p>
            <a:pPr hangingPunct="0">
              <a:spcBef>
                <a:spcPts val="0"/>
              </a:spcBef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Money must never be the measure of success or failure of any church of Christ</a:t>
            </a:r>
            <a:br>
              <a:rPr lang="en-US" sz="3200" dirty="0">
                <a:latin typeface="Leelawadee" pitchFamily="34" charset="-34"/>
                <a:cs typeface="Leelawadee" pitchFamily="34" charset="-34"/>
              </a:rPr>
            </a:br>
            <a:r>
              <a:rPr lang="en-US" sz="3200" dirty="0">
                <a:latin typeface="Leelawadee" pitchFamily="34" charset="-34"/>
                <a:cs typeface="Leelawadee" pitchFamily="34" charset="-34"/>
              </a:rPr>
              <a:t>(Revelation 3:17)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59BE1-6326-4A89-A324-8FB70060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C33821A-2DC9-4CC7-B2BE-5C9394035112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8197" name="Straight Connector 5">
            <a:extLst>
              <a:ext uri="{FF2B5EF4-FFF2-40B4-BE49-F238E27FC236}">
                <a16:creationId xmlns:a16="http://schemas.microsoft.com/office/drawing/2014/main" id="{4830FAE8-0045-47A8-A56E-5D2A04E592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493EC-E98A-4125-9E82-64B72F26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defRPr/>
            </a:pPr>
            <a:r>
              <a:rPr lang="en-US" cap="small" dirty="0"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What We Must Do to Prevent the Destruction of </a:t>
            </a:r>
            <a:r>
              <a:rPr lang="en-US" sz="4800" b="1" cap="small" dirty="0"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this</a:t>
            </a:r>
            <a:r>
              <a:rPr lang="en-US" cap="small" dirty="0"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 Church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2E7C2-2FFA-4A68-BAD3-2F9B9E4B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584775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32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Romans 12:5-8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B8E8E-C25C-4493-9A9F-3BE48D64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05B1BB0-1853-441C-B87E-B0DEFD725647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E94-F0F5-46E8-B5E7-52A2F427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50847"/>
            <a:ext cx="8208390" cy="754053"/>
          </a:xfrm>
          <a:ln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Submission To Christ’s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95BBD-660F-4EEE-9901-8083598E83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7848600" cy="3667671"/>
          </a:xfrm>
        </p:spPr>
        <p:txBody>
          <a:bodyPr>
            <a:spAutoFit/>
          </a:bodyPr>
          <a:lstStyle/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Keep the divine pattern for our teaching, worship, and work.</a:t>
            </a:r>
          </a:p>
          <a:p>
            <a:pPr hangingPunct="0">
              <a:buFontTx/>
              <a:buNone/>
              <a:defRPr/>
            </a:pPr>
            <a:endParaRPr lang="en-US" sz="3200" dirty="0">
              <a:latin typeface="Leelawadee" pitchFamily="34" charset="-34"/>
              <a:cs typeface="Leelawadee" pitchFamily="34" charset="-34"/>
            </a:endParaRPr>
          </a:p>
          <a:p>
            <a:pPr marL="688975" lvl="1" indent="0" hangingPunct="0">
              <a:buNone/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Colossians 3:17, 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“And whatsoever ye do, in word or in deed, </a:t>
            </a:r>
            <a:r>
              <a:rPr lang="en-US" sz="3200" i="1" dirty="0">
                <a:highlight>
                  <a:srgbClr val="FFFF00"/>
                </a:highlight>
                <a:latin typeface="Leelawadee" pitchFamily="34" charset="-34"/>
                <a:cs typeface="Leelawadee" pitchFamily="34" charset="-34"/>
              </a:rPr>
              <a:t>(do) all in the name of the Lord Jesus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, giving thanks to God the Father through him.”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CE75B-1302-421A-A1C5-BF4E7510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70FA7DB-B493-498B-9B40-32960279E044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10245" name="Straight Connector 5">
            <a:extLst>
              <a:ext uri="{FF2B5EF4-FFF2-40B4-BE49-F238E27FC236}">
                <a16:creationId xmlns:a16="http://schemas.microsoft.com/office/drawing/2014/main" id="{058BEC92-AC97-4235-97BD-541C3BA4F1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11430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5361C-1B9F-4C44-841B-A51BCA67B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992"/>
            <a:ext cx="7848600" cy="815608"/>
          </a:xfrm>
          <a:ln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Devotion To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E576D-DF01-451E-B21A-113924571D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660876" cy="4314001"/>
          </a:xfrm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Daily living that shows Christ is living in us. Galatians 2:20 (cf. 4:19)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Abide in His word. John 8:31</a:t>
            </a:r>
          </a:p>
          <a:p>
            <a:pPr hangingPunct="0"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Implant His word in heart. James 1:21-22</a:t>
            </a:r>
          </a:p>
          <a:p>
            <a:pPr hangingPunct="0">
              <a:buFontTx/>
              <a:buNone/>
              <a:defRPr/>
            </a:pPr>
            <a:endParaRPr lang="en-US" sz="3200" dirty="0">
              <a:latin typeface="Leelawadee" pitchFamily="34" charset="-34"/>
              <a:cs typeface="Leelawadee" pitchFamily="34" charset="-34"/>
            </a:endParaRPr>
          </a:p>
          <a:p>
            <a:pPr marL="463550" lvl="1" indent="0" hangingPunct="0">
              <a:buNone/>
              <a:defRPr/>
            </a:pPr>
            <a:r>
              <a:rPr lang="en-US" sz="3200" dirty="0">
                <a:latin typeface="Leelawadee" pitchFamily="34" charset="-34"/>
                <a:cs typeface="Leelawadee" pitchFamily="34" charset="-34"/>
              </a:rPr>
              <a:t>Luke 9:23, 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“And he said unto all, If any man would come after me, let him </a:t>
            </a:r>
            <a:r>
              <a:rPr lang="en-US" sz="3200" i="1" dirty="0">
                <a:highlight>
                  <a:srgbClr val="FFFF00"/>
                </a:highlight>
                <a:latin typeface="Leelawadee" pitchFamily="34" charset="-34"/>
                <a:cs typeface="Leelawadee" pitchFamily="34" charset="-34"/>
              </a:rPr>
              <a:t>deny himself,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 and take up his cross daily, </a:t>
            </a:r>
            <a:r>
              <a:rPr lang="en-US" sz="3200" i="1" dirty="0">
                <a:highlight>
                  <a:srgbClr val="FFFF00"/>
                </a:highlight>
                <a:latin typeface="Leelawadee" pitchFamily="34" charset="-34"/>
                <a:cs typeface="Leelawadee" pitchFamily="34" charset="-34"/>
              </a:rPr>
              <a:t>and follow me.</a:t>
            </a:r>
            <a:r>
              <a:rPr lang="en-US" sz="3200" i="1" dirty="0">
                <a:latin typeface="Leelawadee" pitchFamily="34" charset="-34"/>
                <a:cs typeface="Leelawadee" pitchFamily="34" charset="-34"/>
              </a:rPr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9C2CF-0F6B-45DB-8C6C-EC9BA081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29400"/>
            <a:ext cx="1981200" cy="2286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6148090-85C1-419E-ABB5-5E0F9D44AE02}" type="slidenum">
              <a:rPr lang="en-US" altLang="en-US" sz="1200">
                <a:solidFill>
                  <a:srgbClr val="4B4B4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 sz="1200">
              <a:solidFill>
                <a:srgbClr val="4B4B4B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11269" name="Straight Connector 5">
            <a:extLst>
              <a:ext uri="{FF2B5EF4-FFF2-40B4-BE49-F238E27FC236}">
                <a16:creationId xmlns:a16="http://schemas.microsoft.com/office/drawing/2014/main" id="{307744E9-A3E8-4E30-9DAB-96F7C14E6C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8600" y="914400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1533</TotalTime>
  <Words>733</Words>
  <Application>Microsoft Office PowerPoint</Application>
  <PresentationFormat>On-screen Show (4:3)</PresentationFormat>
  <Paragraphs>117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Franklin Gothic Book</vt:lpstr>
      <vt:lpstr>Leelawadee</vt:lpstr>
      <vt:lpstr>Leelawadee UI</vt:lpstr>
      <vt:lpstr>Perpetua</vt:lpstr>
      <vt:lpstr>Tahoma</vt:lpstr>
      <vt:lpstr>Wingdings 2</vt:lpstr>
      <vt:lpstr>Theme10</vt:lpstr>
      <vt:lpstr>What SHOULD NOT Destroy A Local Church</vt:lpstr>
      <vt:lpstr>Persecution For Righteousness</vt:lpstr>
      <vt:lpstr>Being The Minority And Isolated</vt:lpstr>
      <vt:lpstr>Problems Of Sin</vt:lpstr>
      <vt:lpstr>Being Sound In The Faith</vt:lpstr>
      <vt:lpstr>Financial Distress</vt:lpstr>
      <vt:lpstr>What We Must Do to Prevent the Destruction of this Church</vt:lpstr>
      <vt:lpstr>Submission To Christ’s Authority</vt:lpstr>
      <vt:lpstr>Devotion To Christ</vt:lpstr>
      <vt:lpstr>Submission To Each Other</vt:lpstr>
      <vt:lpstr>Bear Good Fruit</vt:lpstr>
      <vt:lpstr>Fifth Street East Church Of Christ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Should Not Destroy A Local Church</dc:title>
  <dc:creator>Micky Galloway</dc:creator>
  <cp:lastModifiedBy>Richard Lidh</cp:lastModifiedBy>
  <cp:revision>13</cp:revision>
  <cp:lastPrinted>2022-04-16T19:36:49Z</cp:lastPrinted>
  <dcterms:created xsi:type="dcterms:W3CDTF">2022-03-25T18:12:26Z</dcterms:created>
  <dcterms:modified xsi:type="dcterms:W3CDTF">2022-04-16T19:37:16Z</dcterms:modified>
</cp:coreProperties>
</file>